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9"/>
    <p:restoredTop sz="94608"/>
  </p:normalViewPr>
  <p:slideViewPr>
    <p:cSldViewPr snapToGrid="0" snapToObjects="1">
      <p:cViewPr varScale="1">
        <p:scale>
          <a:sx n="70" d="100"/>
          <a:sy n="70" d="100"/>
        </p:scale>
        <p:origin x="20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464A80-64BB-024D-A9F8-EA4DA85C20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E7BA91-ABEC-174E-96E7-66E8DA563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F0CF23-825F-5441-99D1-AC2137413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0FB9-111A-6C4C-811E-F4FD44676FD4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FD4F05-ABB3-444A-8303-E21D042A0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652EFF-3CC2-8F48-AB2F-CF916B547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240E-BCA4-C745-8A2C-C75CD6D50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9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2A219C-CFC9-6644-B0D4-63163CF1B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B45A23-16F1-754A-8F4C-BE764EE1E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8575C0-86B5-9545-9402-AE9A955E2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0FB9-111A-6C4C-811E-F4FD44676FD4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84DCFD-8385-F54F-9A21-92B8F3FF7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CC5011-050D-A647-AB5F-78C561093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240E-BCA4-C745-8A2C-C75CD6D50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023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2132501-BFF5-5D48-AD5D-3D7082368B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E29045B-30ED-2849-BB05-240788A5C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3870AC-7032-D94C-AA45-A49579E4D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0FB9-111A-6C4C-811E-F4FD44676FD4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191625-909B-1344-9F22-A7E35E759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862590-FCE8-F841-91B7-D67343ABB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240E-BCA4-C745-8A2C-C75CD6D50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89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55AA11-9299-BF4D-BFE5-31F95C066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82D0F4-EC3E-4941-B641-F3BC56CCD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5A3E38-D88C-1440-A276-E5C52BD88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0FB9-111A-6C4C-811E-F4FD44676FD4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685389-BC9A-ED44-B3A7-5582F3DEE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151433-0EA9-334E-BDE0-115246E12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240E-BCA4-C745-8A2C-C75CD6D50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696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F069FC-8902-644B-9D80-9B665F763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2B9CD1-BF22-7140-AC88-71BACDA56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3869A3-CFB6-2543-B4DE-EDD41A7BE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0FB9-111A-6C4C-811E-F4FD44676FD4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6864D3-2B0B-444D-B00E-6D195751C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218B80-9AA8-8348-ACAC-E722BD524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240E-BCA4-C745-8A2C-C75CD6D50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38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8EBCBC-0092-1044-9C04-ADAB241C3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706E00-0C5E-5B40-8BE4-C8CD7C1B10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2A5DDD4-835F-D34A-8747-9D493DDA6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5E1ACF-6662-3340-9F18-4DF387E84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0FB9-111A-6C4C-811E-F4FD44676FD4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C8088D-0517-1C4A-AB2B-116CB96A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1F6107-4138-AA4C-A15A-826DF7177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240E-BCA4-C745-8A2C-C75CD6D50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00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8C2FEE-78C8-BA46-B5AB-0F84D7ADA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646721-F023-E24D-8FBA-7D1989872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81DE748-F966-D44B-85FD-5C24F04B1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287A9D4-88F8-7D48-9E36-F19F71B2A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8BF647-9CB6-0344-BABE-4E9D831C05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04638E8-10C2-7E47-B753-2C41A77B8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0FB9-111A-6C4C-811E-F4FD44676FD4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830FD83-C02A-4D4F-AFC6-C3EE1A3ED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F3DD109-21B9-6640-A7C5-56A215609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240E-BCA4-C745-8A2C-C75CD6D50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38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7FC42E-23A3-E648-9E6D-D84E136A1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560F863-6627-884C-8FAE-4B8D195B5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0FB9-111A-6C4C-811E-F4FD44676FD4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498C168-41B8-864E-A6B2-D4A7D9BA8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3FE232B-178D-3746-BCA8-E294D533B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240E-BCA4-C745-8A2C-C75CD6D50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5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6413D5F-F197-C641-8130-2F142D694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0FB9-111A-6C4C-811E-F4FD44676FD4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7008384-752C-5643-8687-7FF8E22FB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D7C0E0-BA1B-414B-B732-A39A8771B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240E-BCA4-C745-8A2C-C75CD6D50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7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FB2B4A-0DBE-A84F-83E8-0F9022782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CA6B68-75D8-3041-8E1B-0BB58A1F1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650438-B27E-B045-9262-F3A55EC1E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6C4586-BF2A-A74A-9486-A37357C7B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0FB9-111A-6C4C-811E-F4FD44676FD4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1F7CF2-4B64-ED47-8362-AC04D760F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86F76D-C623-B54A-8581-B16F12177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240E-BCA4-C745-8A2C-C75CD6D50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555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792301-958E-4E45-970C-BE2ECCD9A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0944D3C-1B4F-784B-8EF7-199CC55259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E451C9-8CFE-1441-8E9B-7AA51BCBC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28AE6E-19E7-9E45-8FFD-64DF47F87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0FB9-111A-6C4C-811E-F4FD44676FD4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7CB5C6-E695-0B4F-8535-3901D05B3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BDBB67-C536-B94B-9E23-FC338AE4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240E-BCA4-C745-8A2C-C75CD6D50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41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ABA8E73-8CCA-E74F-839F-4541AD4AA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8CBCEB-2040-1D4A-B244-9A91E7128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08AEE3-A567-9742-917F-3E41EFA83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40FB9-111A-6C4C-811E-F4FD44676FD4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83AD5D-4904-214C-B42C-3E457F46A6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5F1455-DB0C-8948-9E6E-0D3C942BBD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B240E-BCA4-C745-8A2C-C75CD6D50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94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FCEB37-D341-DD4A-BD98-92DE9EA594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Interclasses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Foot</a:t>
            </a:r>
            <a:br>
              <a:rPr lang="fr-FR" dirty="0"/>
            </a:br>
            <a:r>
              <a:rPr lang="fr-FR" dirty="0">
                <a:solidFill>
                  <a:srgbClr val="FF0000"/>
                </a:solidFill>
              </a:rPr>
              <a:t>2019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7477B3F-31A8-BE42-B0F1-91908FFE5D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sz="2800" dirty="0"/>
          </a:p>
          <a:p>
            <a:r>
              <a:rPr lang="fr-FR" sz="2800" dirty="0"/>
              <a:t>Sur le temps de midi, du 13 au 21 Juin se déroulera le tournoi interclasse de Jean MOULIN.</a:t>
            </a:r>
          </a:p>
          <a:p>
            <a:r>
              <a:rPr lang="fr-FR" sz="2800" dirty="0">
                <a:solidFill>
                  <a:srgbClr val="00B050"/>
                </a:solidFill>
              </a:rPr>
              <a:t>Ci-dessous le planning des matchs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60458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91811174-B6E9-E249-8385-5AE119126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B63D49E1-B16D-FE46-843A-929254FD54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365125"/>
            <a:ext cx="10515601" cy="6093918"/>
          </a:xfrm>
        </p:spPr>
      </p:pic>
    </p:spTree>
    <p:extLst>
      <p:ext uri="{BB962C8B-B14F-4D97-AF65-F5344CB8AC3E}">
        <p14:creationId xmlns:p14="http://schemas.microsoft.com/office/powerpoint/2010/main" val="1501308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BE16-0B26-044C-9688-AA4B402F1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CF9714CC-7AED-7A4A-9FA8-7B86208869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365124"/>
            <a:ext cx="10515601" cy="6042919"/>
          </a:xfrm>
        </p:spPr>
      </p:pic>
    </p:spTree>
    <p:extLst>
      <p:ext uri="{BB962C8B-B14F-4D97-AF65-F5344CB8AC3E}">
        <p14:creationId xmlns:p14="http://schemas.microsoft.com/office/powerpoint/2010/main" val="4090792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0C7B6F-5ABA-1B4E-9FB6-BF4C63DE4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B48A0925-4B2D-DC4D-AFCE-7453528980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8" y="365124"/>
            <a:ext cx="10515601" cy="6033091"/>
          </a:xfrm>
        </p:spPr>
      </p:pic>
    </p:spTree>
    <p:extLst>
      <p:ext uri="{BB962C8B-B14F-4D97-AF65-F5344CB8AC3E}">
        <p14:creationId xmlns:p14="http://schemas.microsoft.com/office/powerpoint/2010/main" val="19895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50F135-D678-A541-9186-1D98922D9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E4C95113-95A8-BF4D-87C9-992F0CAE88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365125"/>
            <a:ext cx="10515601" cy="6161830"/>
          </a:xfrm>
        </p:spPr>
      </p:pic>
    </p:spTree>
    <p:extLst>
      <p:ext uri="{BB962C8B-B14F-4D97-AF65-F5344CB8AC3E}">
        <p14:creationId xmlns:p14="http://schemas.microsoft.com/office/powerpoint/2010/main" val="663751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30255A-058A-3840-B5F7-F2742B8CD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Phases finales Minimes (4</a:t>
            </a:r>
            <a:r>
              <a:rPr lang="fr-FR" baseline="30000" dirty="0"/>
              <a:t>ème</a:t>
            </a:r>
            <a:r>
              <a:rPr lang="fr-FR" dirty="0"/>
              <a:t> et 3</a:t>
            </a:r>
            <a:r>
              <a:rPr lang="fr-FR" baseline="30000" dirty="0"/>
              <a:t>ème</a:t>
            </a:r>
            <a:r>
              <a:rPr lang="fr-FR" dirty="0"/>
              <a:t>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E10D6B-AB22-6B4B-9003-B0BCB832C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deux premières équipes de chaque poule sont qualifiés pour les demi finales du tournoi.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070031C-276E-9442-A168-30E475D71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01006"/>
            <a:ext cx="10515600" cy="381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7CDD1B4-EC7B-7148-9C90-8BAF5ED74B70}"/>
              </a:ext>
            </a:extLst>
          </p:cNvPr>
          <p:cNvSpPr/>
          <p:nvPr/>
        </p:nvSpPr>
        <p:spPr>
          <a:xfrm>
            <a:off x="1316736" y="3334406"/>
            <a:ext cx="2560320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12E45A-38BD-7645-83B2-4D73DE5499ED}"/>
              </a:ext>
            </a:extLst>
          </p:cNvPr>
          <p:cNvSpPr/>
          <p:nvPr/>
        </p:nvSpPr>
        <p:spPr>
          <a:xfrm>
            <a:off x="6662928" y="3334406"/>
            <a:ext cx="2590800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692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C721F0-A1DB-514F-8115-C2297CDE6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Phases finales Benjamin (6</a:t>
            </a:r>
            <a:r>
              <a:rPr lang="fr-FR" baseline="30000" dirty="0"/>
              <a:t>ème</a:t>
            </a:r>
            <a:r>
              <a:rPr lang="fr-FR" dirty="0"/>
              <a:t> et 5</a:t>
            </a:r>
            <a:r>
              <a:rPr lang="fr-FR" baseline="30000" dirty="0"/>
              <a:t>ème</a:t>
            </a:r>
            <a:r>
              <a:rPr lang="fr-FR" dirty="0"/>
              <a:t>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41609E-3A14-C242-A26B-E324F1165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1</a:t>
            </a:r>
            <a:r>
              <a:rPr lang="fr-FR" baseline="30000" dirty="0"/>
              <a:t>er</a:t>
            </a:r>
            <a:r>
              <a:rPr lang="fr-FR" dirty="0"/>
              <a:t> de chaque poule ainsi que le meilleur second sont qualifiés pour les phases finales du tournoi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DD3A319-9FE2-F74C-AEA4-6D0995B3B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35874"/>
            <a:ext cx="12192000" cy="318260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E1F020D-5F8F-6448-84C0-8C788C054139}"/>
              </a:ext>
            </a:extLst>
          </p:cNvPr>
          <p:cNvSpPr/>
          <p:nvPr/>
        </p:nvSpPr>
        <p:spPr>
          <a:xfrm>
            <a:off x="365760" y="3511296"/>
            <a:ext cx="1956816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71BA9A-BB0C-4D4F-9F60-0BBEEDD62ADB}"/>
              </a:ext>
            </a:extLst>
          </p:cNvPr>
          <p:cNvSpPr/>
          <p:nvPr/>
        </p:nvSpPr>
        <p:spPr>
          <a:xfrm>
            <a:off x="8590788" y="3511296"/>
            <a:ext cx="1956816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30283A-AA84-4C46-87C2-15301952DF37}"/>
              </a:ext>
            </a:extLst>
          </p:cNvPr>
          <p:cNvSpPr/>
          <p:nvPr/>
        </p:nvSpPr>
        <p:spPr>
          <a:xfrm>
            <a:off x="4456176" y="3511296"/>
            <a:ext cx="1956816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38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77</Words>
  <Application>Microsoft Macintosh PowerPoint</Application>
  <PresentationFormat>Grand écran</PresentationFormat>
  <Paragraphs>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Interclasses Foot 2019</vt:lpstr>
      <vt:lpstr>Présentation PowerPoint</vt:lpstr>
      <vt:lpstr>Présentation PowerPoint</vt:lpstr>
      <vt:lpstr>Présentation PowerPoint</vt:lpstr>
      <vt:lpstr>Présentation PowerPoint</vt:lpstr>
      <vt:lpstr>Phases finales Minimes (4ème et 3ème)</vt:lpstr>
      <vt:lpstr>Phases finales Benjamin (6ème et 5ème)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Quentin BUISSON</dc:creator>
  <cp:lastModifiedBy>Quentin BUISSON</cp:lastModifiedBy>
  <cp:revision>5</cp:revision>
  <dcterms:created xsi:type="dcterms:W3CDTF">2019-06-08T12:41:10Z</dcterms:created>
  <dcterms:modified xsi:type="dcterms:W3CDTF">2019-06-10T09:14:25Z</dcterms:modified>
</cp:coreProperties>
</file>