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C5E650D-EC85-4D8E-A7B4-786C6625B6A8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D9F6771-3962-449C-8B56-ED346D0FC3C3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 33"/>
          <p:cNvPicPr/>
          <p:nvPr/>
        </p:nvPicPr>
        <p:blipFill>
          <a:blip r:embed="rId2"/>
          <a:stretch/>
        </p:blipFill>
        <p:spPr>
          <a:xfrm>
            <a:off x="2078280" y="1604520"/>
            <a:ext cx="49867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2"/>
          <a:stretch/>
        </p:blipFill>
        <p:spPr>
          <a:xfrm>
            <a:off x="2078280" y="1604520"/>
            <a:ext cx="49867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Image 69"/>
          <p:cNvPicPr/>
          <p:nvPr/>
        </p:nvPicPr>
        <p:blipFill>
          <a:blip r:embed="rId2"/>
          <a:stretch/>
        </p:blipFill>
        <p:spPr>
          <a:xfrm>
            <a:off x="2078280" y="1604520"/>
            <a:ext cx="49867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age 70"/>
          <p:cNvPicPr/>
          <p:nvPr/>
        </p:nvPicPr>
        <p:blipFill>
          <a:blip r:embed="rId2"/>
          <a:stretch/>
        </p:blipFill>
        <p:spPr>
          <a:xfrm>
            <a:off x="2078280" y="1604520"/>
            <a:ext cx="49867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685800" y="357120"/>
            <a:ext cx="8028720" cy="621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8" name="Picture 5"/>
          <p:cNvPicPr/>
          <p:nvPr/>
        </p:nvPicPr>
        <p:blipFill>
          <a:blip r:embed="rId2"/>
          <a:stretch/>
        </p:blipFill>
        <p:spPr>
          <a:xfrm>
            <a:off x="857160" y="428760"/>
            <a:ext cx="7714440" cy="6042600"/>
          </a:xfrm>
          <a:prstGeom prst="rect">
            <a:avLst/>
          </a:prstGeom>
          <a:ln w="9360">
            <a:noFill/>
          </a:ln>
        </p:spPr>
      </p:pic>
      <p:sp>
        <p:nvSpPr>
          <p:cNvPr id="79" name="CustomShape 2"/>
          <p:cNvSpPr/>
          <p:nvPr/>
        </p:nvSpPr>
        <p:spPr>
          <a:xfrm>
            <a:off x="1143000" y="642960"/>
            <a:ext cx="7143120" cy="16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Voyage à Paris 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5, 6, et 7 avril 2017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Les Horaires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	</a:t>
            </a:r>
            <a:r>
              <a:rPr lang="fr-FR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Départs/Retour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Départ de Villefranche en bus à </a:t>
            </a:r>
            <a:r>
              <a:rPr lang="fr-F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6h00</a:t>
            </a: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le mercredi 5 avril 2017 devant le collège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Retour le vendredi soir à </a:t>
            </a:r>
            <a:r>
              <a:rPr lang="fr-F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21h00.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	</a:t>
            </a:r>
            <a:r>
              <a:rPr lang="fr-FR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 l’auberge de jeunesse Yves Robert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Départ pour les excursions vers 8h après le petit déjeuner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Petits déjeuner à partir de 7h00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Repas du soir entre 19h et 20h30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Photos de l’auberge situé dans un éco-quartier près de la butte Montmartre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/>
          <a:stretch/>
        </p:blipFill>
        <p:spPr>
          <a:xfrm>
            <a:off x="1552320" y="1600200"/>
            <a:ext cx="6038280" cy="4525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Suite photos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Picture 2"/>
          <p:cNvPicPr/>
          <p:nvPr/>
        </p:nvPicPr>
        <p:blipFill>
          <a:blip r:embed="rId2"/>
          <a:stretch/>
        </p:blipFill>
        <p:spPr>
          <a:xfrm>
            <a:off x="1195560" y="1615320"/>
            <a:ext cx="6752520" cy="4494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Suite photos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Picture 2"/>
          <p:cNvPicPr/>
          <p:nvPr/>
        </p:nvPicPr>
        <p:blipFill>
          <a:blip r:embed="rId2"/>
          <a:stretch/>
        </p:blipFill>
        <p:spPr>
          <a:xfrm>
            <a:off x="2143080" y="1571760"/>
            <a:ext cx="4714200" cy="3857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Que faut-il emporter dans sa valise?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457200" y="1152000"/>
            <a:ext cx="8228880" cy="54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Les Bagages 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Sac de voyage ou valise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,avec les coordonnées de l’élève, contenant ses effets personnels pour 3 jours. (penser aux pyjamas!).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lang="fr-FR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Sac à dos pour les panier-repas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(penser à prendre une bouteille d’eau pour le midi)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lang="fr-FR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Chaussures de marche et vêtements de pluie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lang="fr-FR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Nécessaire de toilette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(serviette et gant non fournis par l’auberge)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Chaque élève devra apporter </a:t>
            </a:r>
            <a:r>
              <a:rPr lang="fr-FR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une trousse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avec (stylo, crayon, taille-crayon, gomme, une pochette)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lang="fr-FR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Prévoir le pique-nique du mercredi 5 avril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Que faut-il emporter dans sa valise?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Liste indicative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Carte Nationale d’Identité ou passeport de l’élève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Argent de poche (non obligatoire): tout est prévu sur place!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Médicaments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Ils sont acceptés avec une ordonnance récente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Pensez à nous prévenir pour tout problème de santé (allergies, PAI…)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Notre trousse de secours ne contiendra que le strict minimum (selon la législation).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Vous pouvez néanmoins donner du paracétamol à votre enfant, s’il le tolère, en cas de besoin.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Ce qu’il ne faut pas apporter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Bijoux et autres objets de valeur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Boisson énergisante (redbul...)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Alcool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Cigarettes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Objets coupants (couteaux, ciseaux…)</a:t>
            </a: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Attitude des élèves lors des visites et excursions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Les élèves sont, en voyage scolaire, soumis au </a:t>
            </a: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règlement intérieur du collège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. Leur attitude doit être irréprochable et exemplaire. Il ne s’agit pas de vacances entre amis mais bien d’un voyage pédagogique : les exigences sont identiques à celles du collège pendant le séjour!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Nous formerons 4 groupes: les élèves seront sous la responsabilité d’un professeur.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Attention pendant les déplacements à ne pas être bruyants, à être polis, curieux…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Les élèves doivent rester en groupe quoiqu’il arrive: ne jamais être seuls, rester par groupes y compris quand vous allez aux toilettes.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Attitude des élèves lors des visites et excursions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313920" y="1512000"/>
            <a:ext cx="8182080" cy="25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fr-FR" sz="1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 </a:t>
            </a:r>
            <a:r>
              <a:rPr lang="fr-F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l’auberge 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-être polis, dire bonjour, au-revoir, s’il vous plaît, merci, c’est un minimum.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-en cas de dégradations, vous êtes responsables (respect du patrimoine mobilier lit, matelas, couverture)!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-interdiction de fumer dans les chambres, interdiction tout court de fumer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-le soir dans les chambres, nous demandons aux élèves le plus grand sérieux, extinction des feux entre 21h et 21h30!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lang="fr-F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Dans le car: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-être polis avec le chauffeur </a:t>
            </a: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(Il fait parti de l’équipe adulte du voyage)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 bouclez vos ceintures (question de sécurité)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 rester assis et calmes (écouteurs, mini-jeux,... )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 Nourriture autorisée à conditions de laisser le car propre (ramasser les papiers…)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-Utilisation des toilettes uniquement en cas d’urgence (arrêts réguliers prévus sur les aires d’autoroutes)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 voyage :questions/réponses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Picture 2"/>
          <p:cNvPicPr/>
          <p:nvPr/>
        </p:nvPicPr>
        <p:blipFill>
          <a:blip r:embed="rId2"/>
          <a:stretch/>
        </p:blipFill>
        <p:spPr>
          <a:xfrm>
            <a:off x="3143160" y="2482200"/>
            <a:ext cx="2856960" cy="2761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Communication à destination des familles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Site internet du collège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Portable du collège 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Portable de l’organisme 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Réussite du voyage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Pour que le voyage se déroule dans les meilleures conditions nous comptons sur votre collaboration !!!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r"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L’équipe encadrante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 119"/>
          <p:cNvPicPr/>
          <p:nvPr/>
        </p:nvPicPr>
        <p:blipFill>
          <a:blip r:embed="rId2"/>
          <a:stretch/>
        </p:blipFill>
        <p:spPr>
          <a:xfrm>
            <a:off x="725760" y="1152000"/>
            <a:ext cx="7266240" cy="5164200"/>
          </a:xfrm>
          <a:prstGeom prst="rect">
            <a:avLst/>
          </a:prstGeom>
          <a:ln>
            <a:noFill/>
          </a:ln>
        </p:spPr>
      </p:pic>
      <p:sp>
        <p:nvSpPr>
          <p:cNvPr id="121" name="TextShape 1"/>
          <p:cNvSpPr txBox="1"/>
          <p:nvPr/>
        </p:nvSpPr>
        <p:spPr>
          <a:xfrm>
            <a:off x="360000" y="360000"/>
            <a:ext cx="8672400" cy="869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Pour se repérer dans l’espace:</a:t>
            </a:r>
            <a:r>
              <a:rPr lang="fr-FR" sz="4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32000" y="216000"/>
            <a:ext cx="8600400" cy="122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Pour se repérer dans le temps 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Image 122"/>
          <p:cNvPicPr/>
          <p:nvPr/>
        </p:nvPicPr>
        <p:blipFill>
          <a:blip r:embed="rId2" cstate="print"/>
          <a:stretch/>
        </p:blipFill>
        <p:spPr>
          <a:xfrm>
            <a:off x="648000" y="936000"/>
            <a:ext cx="7926840" cy="560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Qui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360000" y="1224000"/>
            <a:ext cx="8326080" cy="49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fr-FR" sz="32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49 élèves : (26 filles, 23 garçons)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Dont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27 élèves de Cinquième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19 élèves de Quatrième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3 élèves de Troisième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lang="fr-FR" sz="32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4 accompagnateurs 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Mr Devigne : professeur d’HG, responsable du voyage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Mme Dufour : professeure d’arts plastiques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Mme Lacroix Baudrion : professeure de mathématiques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Mme Barbey: CPE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 programme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57200" y="1416960"/>
            <a:ext cx="8228880" cy="470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fr-FR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Mercredi 5 avril: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Départ du collège vers 6h (en bus)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Arrivée à Paris vers 12h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Repas pris sous la Tour Eiffel : (attention vous devrez fournir à votre enfant le pique-nique du premier midi)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13h30</a:t>
            </a: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: </a:t>
            </a: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visite guidée (par des médiateurs) du Musée du quai Branly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16h30 : 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visite libre (guidée par les professeurs) du Louvre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18h30 :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départ pour l’auberge de jeunesse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19h30 :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installation dans les chambres et prise du repas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1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 programme (suite)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57200" y="1224000"/>
            <a:ext cx="8228880" cy="49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Jeudi 6 avril 2017: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7h : </a:t>
            </a:r>
            <a:r>
              <a:rPr lang="fr-F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petit déjeuner à l’auberge</a:t>
            </a: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8h : </a:t>
            </a:r>
            <a:r>
              <a:rPr lang="fr-F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départ pour Paris (en bus)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Visite du Palais de la Découverte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Repas au Jardin des Tuileries  </a:t>
            </a:r>
            <a:r>
              <a:rPr lang="fr-FR" sz="13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(panier-repas fourni par l’auberge)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15h : </a:t>
            </a: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croisière sur la Seine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18h30 : </a:t>
            </a: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retour à l’auberge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20h :</a:t>
            </a: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Excursion dans le quartier de Montmartre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(panorama et coucher de soleil sur Paris)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 programme (suite)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57200" y="1296000"/>
            <a:ext cx="8228880" cy="482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fr-FR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Vendredi 7 avril 2017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Départ de l’auberge vers 9h </a:t>
            </a:r>
            <a:r>
              <a:rPr lang="fr-F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(avec les bagages)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Visite du château de Versailles,  du Petit Trianon et de ses jardins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Panier repas fourni par l’auberge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Départ pour le collège à 15h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Arrivée à l’établissement vers 21h </a:t>
            </a:r>
            <a:r>
              <a:rPr lang="fr-FR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(attention, repas du soir non compris).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648000"/>
            <a:ext cx="8228880" cy="76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Un voyage pédagogique qui s’inscrit dans les programmes scolaires et le socle commun de connaissances, de compétences et de culture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57200" y="1872000"/>
            <a:ext cx="8228880" cy="42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fr-FR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En lien avec 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-les arts plastiques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-l’histoire-géographie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-les mathématiques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-le développement des compétences sociales et civiques, l’autonomie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47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Les objectifs de l’élève pendant le séjour: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 </a:t>
            </a:r>
            <a:r>
              <a:rPr lang="fr-FR" sz="20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Compléter son carnet de bord</a:t>
            </a:r>
            <a:r>
              <a:rPr lang="fr-FR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, qui permet de fixer les connaissances acquises pendant les expériences vécues avec l’histoire, l’art, les sciences..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 </a:t>
            </a:r>
            <a:r>
              <a:rPr lang="fr-FR" sz="20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Valider les compétences visées</a:t>
            </a:r>
            <a:r>
              <a:rPr lang="fr-FR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54760" y="5133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En conséquence, les élèves seront évalués pour le second semestre  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554760" y="160056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200" b="1" strike="noStrike" spc="-1">
                <a:solidFill>
                  <a:srgbClr val="0047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Les compétences suivantes seront validées dans Pronote:</a:t>
            </a:r>
            <a:r>
              <a:rPr lang="fr-FR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-D2 : Méthodes et outils pour apprendre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000" b="1" strike="noStrike" spc="-1">
                <a:solidFill>
                  <a:srgbClr val="00CC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=&gt; la coopération et la réalisation de projets (autonomie et responsabilité d’un travail en groupe)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000" b="1" strike="noStrike" spc="-1">
                <a:solidFill>
                  <a:srgbClr val="00CC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=&gt; Recherche et traitement de l’information (trouver des informations, se poser des questions)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-D3 : La formation de la personne et du citoyen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fr-FR" sz="2000" b="1" strike="noStrike" spc="-1">
                <a:solidFill>
                  <a:srgbClr val="00CC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=&gt; Expression de soi et respect des autres (écouter, parler correctement, respecter les différences de chacun)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D’un point de vue pratique…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2809800" y="1720080"/>
            <a:ext cx="3523680" cy="4285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966</Words>
  <Application>LibreOffice/5.1.6.2$Linux_X86_64 LibreOffice_project/10m0$Build-2</Application>
  <PresentationFormat>Affichage à l'écran (4:3)</PresentationFormat>
  <Paragraphs>164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pauline barbey</dc:creator>
  <cp:lastModifiedBy>cpe1</cp:lastModifiedBy>
  <cp:revision>31</cp:revision>
  <dcterms:created xsi:type="dcterms:W3CDTF">2017-03-19T09:02:06Z</dcterms:created>
  <dcterms:modified xsi:type="dcterms:W3CDTF">2017-03-20T15:44:05Z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20</vt:i4>
  </property>
</Properties>
</file>